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57" r:id="rId3"/>
    <p:sldId id="258" r:id="rId4"/>
    <p:sldId id="262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D4D75C-35DA-44F2-B10B-33890D05A72A}" v="2" dt="2023-05-13T12:45:05.9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6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rgav Masimukku" userId="6624e98b-b695-4942-bb79-1fbb1a3f10c5" providerId="ADAL" clId="{6BD4D75C-35DA-44F2-B10B-33890D05A72A}"/>
    <pc:docChg chg="modSld">
      <pc:chgData name="Bhargav Masimukku" userId="6624e98b-b695-4942-bb79-1fbb1a3f10c5" providerId="ADAL" clId="{6BD4D75C-35DA-44F2-B10B-33890D05A72A}" dt="2023-05-13T12:45:12.443" v="17" actId="20577"/>
      <pc:docMkLst>
        <pc:docMk/>
      </pc:docMkLst>
      <pc:sldChg chg="addSp modSp mod">
        <pc:chgData name="Bhargav Masimukku" userId="6624e98b-b695-4942-bb79-1fbb1a3f10c5" providerId="ADAL" clId="{6BD4D75C-35DA-44F2-B10B-33890D05A72A}" dt="2023-05-13T12:45:12.443" v="17" actId="20577"/>
        <pc:sldMkLst>
          <pc:docMk/>
          <pc:sldMk cId="1657700605" sldId="256"/>
        </pc:sldMkLst>
        <pc:spChg chg="mod">
          <ac:chgData name="Bhargav Masimukku" userId="6624e98b-b695-4942-bb79-1fbb1a3f10c5" providerId="ADAL" clId="{6BD4D75C-35DA-44F2-B10B-33890D05A72A}" dt="2023-05-13T12:44:42.301" v="1" actId="207"/>
          <ac:spMkLst>
            <pc:docMk/>
            <pc:sldMk cId="1657700605" sldId="256"/>
            <ac:spMk id="2" creationId="{6AFB6B33-F2F2-2EC5-0B98-B8B821134B7A}"/>
          </ac:spMkLst>
        </pc:spChg>
        <pc:spChg chg="mod">
          <ac:chgData name="Bhargav Masimukku" userId="6624e98b-b695-4942-bb79-1fbb1a3f10c5" providerId="ADAL" clId="{6BD4D75C-35DA-44F2-B10B-33890D05A72A}" dt="2023-05-13T12:44:46.734" v="2" actId="207"/>
          <ac:spMkLst>
            <pc:docMk/>
            <pc:sldMk cId="1657700605" sldId="256"/>
            <ac:spMk id="3" creationId="{197DB182-E65E-E519-3DDA-FF542E831F59}"/>
          </ac:spMkLst>
        </pc:spChg>
        <pc:spChg chg="add mod">
          <ac:chgData name="Bhargav Masimukku" userId="6624e98b-b695-4942-bb79-1fbb1a3f10c5" providerId="ADAL" clId="{6BD4D75C-35DA-44F2-B10B-33890D05A72A}" dt="2023-05-13T12:45:12.443" v="17" actId="20577"/>
          <ac:spMkLst>
            <pc:docMk/>
            <pc:sldMk cId="1657700605" sldId="256"/>
            <ac:spMk id="5" creationId="{26A89F85-D28E-D009-96A5-DDF4F7EB6DBA}"/>
          </ac:spMkLst>
        </pc:spChg>
        <pc:picChg chg="mod">
          <ac:chgData name="Bhargav Masimukku" userId="6624e98b-b695-4942-bb79-1fbb1a3f10c5" providerId="ADAL" clId="{6BD4D75C-35DA-44F2-B10B-33890D05A72A}" dt="2023-05-13T12:44:52.775" v="4" actId="1076"/>
          <ac:picMkLst>
            <pc:docMk/>
            <pc:sldMk cId="1657700605" sldId="256"/>
            <ac:picMk id="4" creationId="{21421C9A-95CB-D218-2A6A-669A36B393F0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CB87E-4591-47A1-9046-CF63F17215EF}" type="datetime2">
              <a:rPr lang="en-US" smtClean="0"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1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405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69918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259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787767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638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851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83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DE70B-B772-416E-A790-995760B1742E}" type="datetime2">
              <a:rPr lang="en-US" smtClean="0"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612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323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6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39161-23B8-4738-9069-73EBE8884FDD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1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29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0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162C-A7C1-4263-9453-1BAFF8C39559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81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F6793-3458-4587-8168-65F0C37A92D2}" type="datetime2">
              <a:rPr lang="en-US" smtClean="0"/>
              <a:t>Thursday, July 6,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91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Thursday, July 6,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861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opping cart with boxes">
            <a:extLst>
              <a:ext uri="{FF2B5EF4-FFF2-40B4-BE49-F238E27FC236}">
                <a16:creationId xmlns:a16="http://schemas.microsoft.com/office/drawing/2014/main" id="{21421C9A-95CB-D218-2A6A-669A36B393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93" b="6338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FB6B33-F2F2-2EC5-0B98-B8B821134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51" y="145774"/>
            <a:ext cx="5479475" cy="1643270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Flipkart Shopping</a:t>
            </a:r>
            <a:endParaRPr lang="en-IN" sz="4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7DB182-E65E-E519-3DDA-FF542E831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7501" y="5326617"/>
            <a:ext cx="9225699" cy="3693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Angular project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A89F85-D28E-D009-96A5-DDF4F7EB6DBA}"/>
              </a:ext>
            </a:extLst>
          </p:cNvPr>
          <p:cNvSpPr txBox="1"/>
          <p:nvPr/>
        </p:nvSpPr>
        <p:spPr>
          <a:xfrm>
            <a:off x="8867775" y="569595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Aarthi 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770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1310-6E43-A021-4155-388869336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</a:t>
            </a:r>
            <a:r>
              <a:rPr lang="en-US" u="sng" dirty="0"/>
              <a:t>Login Component</a:t>
            </a:r>
            <a:endParaRPr lang="en-IN" u="sng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80AF37-DBBA-F7FA-3BA4-3C4A100CF3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33" y="2374901"/>
            <a:ext cx="406674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79A262-671A-4984-8232-DFCD5D892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1930400"/>
            <a:ext cx="4066746" cy="3876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840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2EC3-AC42-00F9-EFA3-A1E67814C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                  </a:t>
            </a:r>
            <a:r>
              <a:rPr lang="en-US" u="sng" dirty="0"/>
              <a:t>Home Page for user</a:t>
            </a:r>
            <a:endParaRPr lang="en-IN" u="sng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AA576B-CF59-D35C-B585-B5D1ABD2E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 dirty="0"/>
              <a:t>It  consist of all products</a:t>
            </a:r>
          </a:p>
          <a:p>
            <a:r>
              <a:rPr lang="en-US" sz="1500" dirty="0"/>
              <a:t>Like ……………………………………</a:t>
            </a:r>
          </a:p>
          <a:p>
            <a:r>
              <a:rPr lang="en-US" sz="1500" dirty="0"/>
              <a:t>Mobiles</a:t>
            </a:r>
          </a:p>
          <a:p>
            <a:r>
              <a:rPr lang="en-US" sz="1500" dirty="0"/>
              <a:t>Fashion</a:t>
            </a:r>
          </a:p>
          <a:p>
            <a:r>
              <a:rPr lang="en-US" sz="1500" dirty="0"/>
              <a:t>Jewelry</a:t>
            </a:r>
          </a:p>
          <a:p>
            <a:r>
              <a:rPr lang="en-US" sz="1500" dirty="0"/>
              <a:t>Appliances</a:t>
            </a:r>
          </a:p>
          <a:p>
            <a:r>
              <a:rPr lang="en-US" sz="1500" dirty="0"/>
              <a:t>Grocery’s</a:t>
            </a:r>
          </a:p>
          <a:p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18A12-57EF-D9B4-C642-93DA72270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528762"/>
            <a:ext cx="5418666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04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9536-24C2-08D2-4B5C-256C7E5F5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</a:t>
            </a:r>
            <a:r>
              <a:rPr lang="en-US" u="sng" dirty="0"/>
              <a:t>Filter by Products</a:t>
            </a:r>
            <a:endParaRPr lang="en-IN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DD4F83-A781-3855-E118-13E43A7E2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8630" y="1540691"/>
            <a:ext cx="5934075" cy="2476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9B2A0F-B98D-536D-2C5E-2B379ABA3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630" y="4135486"/>
            <a:ext cx="5953125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04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B0C5A-0E8D-F638-5C00-BA9B5921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                      Add to cart</a:t>
            </a:r>
            <a:endParaRPr lang="en-IN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0B70DE-3411-9298-960E-51DD0E22F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 lnSpcReduction="10000"/>
          </a:bodyPr>
          <a:lstStyle/>
          <a:p>
            <a:r>
              <a:rPr lang="en-US" sz="1500" dirty="0"/>
              <a:t>When product added to cart  that product contains</a:t>
            </a:r>
          </a:p>
          <a:p>
            <a:r>
              <a:rPr lang="en-US" sz="1500" dirty="0"/>
              <a:t>1. S.no</a:t>
            </a:r>
          </a:p>
          <a:p>
            <a:r>
              <a:rPr lang="en-US" sz="1500" dirty="0"/>
              <a:t>2.product name</a:t>
            </a:r>
          </a:p>
          <a:p>
            <a:r>
              <a:rPr lang="en-US" sz="1500" dirty="0"/>
              <a:t>3.product image</a:t>
            </a:r>
          </a:p>
          <a:p>
            <a:r>
              <a:rPr lang="en-US" sz="1500" dirty="0"/>
              <a:t>4.description</a:t>
            </a:r>
          </a:p>
          <a:p>
            <a:r>
              <a:rPr lang="en-US" sz="1500" dirty="0"/>
              <a:t>5.price of product</a:t>
            </a:r>
          </a:p>
          <a:p>
            <a:r>
              <a:rPr lang="en-US" sz="1500" dirty="0"/>
              <a:t>6.quantity</a:t>
            </a:r>
          </a:p>
          <a:p>
            <a:r>
              <a:rPr lang="en-US" sz="1500" dirty="0"/>
              <a:t>7.total amount</a:t>
            </a:r>
          </a:p>
          <a:p>
            <a:r>
              <a:rPr lang="en-US" sz="1500" dirty="0"/>
              <a:t>8. if you want to shop more press shop more option it gets re direct to products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6C06C0-C27A-7763-93E6-A1BC4B24B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84" y="1930400"/>
            <a:ext cx="5940816" cy="272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49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Group of Balloons">
                <a:extLst>
                  <a:ext uri="{FF2B5EF4-FFF2-40B4-BE49-F238E27FC236}">
                    <a16:creationId xmlns:a16="http://schemas.microsoft.com/office/drawing/2014/main" id="{5FF3B8E8-00B7-BD5F-E0B6-D049DBD95E92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435629928"/>
                  </p:ext>
                </p:extLst>
              </p:nvPr>
            </p:nvGraphicFramePr>
            <p:xfrm>
              <a:off x="0" y="97091"/>
              <a:ext cx="4358681" cy="67609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58681" cy="6760909"/>
                    </a:xfrm>
                    <a:prstGeom prst="rect">
                      <a:avLst/>
                    </a:prstGeom>
                  </am3d:spPr>
                  <am3d:camera>
                    <am3d:pos x="0" y="0" z="620912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43141" d="1000000"/>
                    <am3d:preTrans dx="-727557" dy="-17997581" dz="3300628"/>
                    <am3d:scale>
                      <am3d:sx n="1000000" d="1000000"/>
                      <am3d:sy n="1000000" d="1000000"/>
                      <am3d:sz n="1000000" d="1000000"/>
                    </am3d:scale>
                    <am3d:rot ax="1284404" ay="1142732" az="43741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38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Group of Balloons">
                <a:extLst>
                  <a:ext uri="{FF2B5EF4-FFF2-40B4-BE49-F238E27FC236}">
                    <a16:creationId xmlns:a16="http://schemas.microsoft.com/office/drawing/2014/main" id="{5FF3B8E8-00B7-BD5F-E0B6-D049DBD95E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97091"/>
                <a:ext cx="4358681" cy="676090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C3250A90-2039-B2C5-90CF-001595387838}"/>
              </a:ext>
            </a:extLst>
          </p:cNvPr>
          <p:cNvSpPr txBox="1"/>
          <p:nvPr/>
        </p:nvSpPr>
        <p:spPr>
          <a:xfrm>
            <a:off x="4175721" y="4133850"/>
            <a:ext cx="3657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60905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0</TotalTime>
  <Words>92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Times New Roman</vt:lpstr>
      <vt:lpstr>Trebuchet MS</vt:lpstr>
      <vt:lpstr>Wingdings 3</vt:lpstr>
      <vt:lpstr>Facet</vt:lpstr>
      <vt:lpstr>Flipkart Shopping</vt:lpstr>
      <vt:lpstr>                Login Component</vt:lpstr>
      <vt:lpstr>                  Home Page for user</vt:lpstr>
      <vt:lpstr>                  Filter by Products</vt:lpstr>
      <vt:lpstr>                      Add to cart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Flipkart Shopping</dc:title>
  <dc:creator>Bhargav Masimukku</dc:creator>
  <cp:lastModifiedBy>Aarthi Seshadri</cp:lastModifiedBy>
  <cp:revision>3</cp:revision>
  <dcterms:created xsi:type="dcterms:W3CDTF">2023-05-13T11:37:27Z</dcterms:created>
  <dcterms:modified xsi:type="dcterms:W3CDTF">2023-07-06T04:42:01Z</dcterms:modified>
</cp:coreProperties>
</file>

<file path=docProps/thumbnail.jpeg>
</file>